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1F9D-17DF-976B-2F94-E31A3E533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526A1-F81F-4EF7-95D4-261509F0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97C3-1F18-94F3-C95E-0CC25BEAC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0AE4B-1A21-628E-84D7-826369AD0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558D0-A6D4-5B6D-8A9A-6ACC93C3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12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8923-824C-2B9A-0302-93297D65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5540E-3CD5-35C9-A0FF-138523718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939D4-A94F-DE76-73E0-3793F9631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F4E5-668C-DAFE-BFA6-448A3875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8F54-E608-7C0A-22C4-F5CE8BC7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CAD49-81C5-3CB4-16C8-BD073A71E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5D276-150D-79C0-4D14-51677733D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8F3EB-0498-C2A1-F5E2-D71F73EF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450BD-EF49-AE15-6979-EC1D4DB4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6542-ECAA-2960-B2A4-97B2421B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8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7150-A7A5-3A6E-34E1-B1704483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EFC3-490D-7BB0-74BC-CE675400F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2DE75-1741-65E8-B3F0-EBFB238F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BE2A-000C-40CF-6329-07B79020F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45EAF-D457-7DD5-F5BB-6A5C0B14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7D87-3106-C04D-29B4-F1BA6BA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A0E10-C7C3-7AD0-16E6-559DE235B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CB4EA-A128-703C-5E7E-26699DCB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F489C-C1CA-15E1-8D75-47FC3928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D5065-6501-12FD-0048-44DFA95A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9B9F-9293-33C5-954F-17A011C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4B10B-2465-B987-46F9-DE057F940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F2CF6-D7B0-0C32-A9D5-DE17B23C1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46A6D-1C93-A4BD-0ADE-0E346B33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6294B-2C17-D146-A673-BF55D04D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FA9E7-2FFE-5DFE-82CA-A95EB877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8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18B2-B9B1-4B60-ACB3-C115C1A6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D15A5-C91B-780F-3ECA-262D1902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A3F8-1413-CA7A-04AA-2E1A491C9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A4A48C-1C6A-DB6D-5DC2-EF3AC4CBD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410CC-842B-EBB4-C3E0-FD23C601E3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5B5C9-DA89-2673-EF99-71CF20DD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B1ECC-1B45-9065-BD24-972E64AE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A7D2EB-34FE-78FE-123C-F8E1D542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8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78C1-9DA3-EB5E-41E3-A752DD39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0DC4F-DCA6-5658-DFCE-2E6CDEA19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07F952-C980-02E2-9CF2-E880F875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DC2F8-8FA3-41F4-2A98-172BAD73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4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BFEB2-85BB-7AEC-6EDF-52DEA698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E67FA-768C-6C77-D733-9D45AD79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0817-E312-72FA-31BD-7497FBD9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0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B7BC-4A58-02C6-1E4D-9457D2A9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66D5-8992-62B0-FF6C-D347CE477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163DA-43A5-1408-B090-13B685232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3A1F0-B112-6D3A-A11C-7F906F21E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CDFF5-4C2F-7CDA-817F-5F816317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EBE67-CF0C-B6FC-8D3E-A1A79BD3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EFC8-41E2-F6D4-45E0-4BDA2637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C2FDF-BCF1-F2B8-6E14-210F1B289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4008C-4449-B6A4-1F69-7C4E7B1D2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66538-1E00-0B4C-837D-682AE15C6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E682F-3101-52A2-5FCA-BE165803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8B15D-1A06-AE00-7C36-5D3DE6D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AC570-3988-5EB3-0D76-C0DE78E3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F7E9-4625-04A6-8820-7493BD274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A4334-3207-C0A0-C7C3-CF117543B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D090ED-ED8F-43E9-B078-6A22C0B98FBB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BFC9-8060-CF03-218F-A3C4CA202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3B9B-C377-0634-5BF5-CB6014656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AA4DB8-2AB5-49EC-9FB2-2CBFBA05FA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C183A-2A13-90EE-551E-4AB3CDB1F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2" b="80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48419-3393-0849-D754-F53A8961C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358" y="629444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GROUP 5</a:t>
            </a:r>
            <a:br>
              <a:rPr lang="en-US" dirty="0">
                <a:solidFill>
                  <a:srgbClr val="FFFFFF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</a:br>
            <a:br>
              <a:rPr lang="en-US" dirty="0">
                <a:solidFill>
                  <a:srgbClr val="FFFFFF"/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</a:br>
            <a:endParaRPr lang="en-US" dirty="0">
              <a:solidFill>
                <a:srgbClr val="FFFFFF"/>
              </a:solidFill>
              <a:latin typeface="Angsana New" panose="020B0502040204020203" pitchFamily="18" charset="-34"/>
              <a:cs typeface="Angsana New" panose="020B0502040204020203" pitchFamily="18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2F4EF-4D7A-9C69-F2A1-3E2CF1DF1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7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0BB24-17F4-FCB4-ECC4-1253C48F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F40F81-5CC0-0A06-37B5-576B0B81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C9B38-DD37-D1C0-4F5F-B69BF15BE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2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04B5A-D524-B6B0-C545-26FF9234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0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86BCD-821C-9CA3-5DE1-E1357FC1E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3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DD40B-460E-5CB1-0482-C6D13A83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8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70AE6-984F-0348-4326-97B08EC7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2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08F6D-D228-DEAC-CC0F-BE003078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EE5A5-6BD8-C3DC-FBBD-711A017A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8AAEF6-68CC-F97A-46E7-EEB5F6825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1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9DE78-714C-084C-90C7-91417868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53109-5EE4-1FE2-30A7-FF6962E2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C456-A261-119A-31CC-99E99413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AC5AB-F942-BCB8-8AE2-5C767B94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4DB86-FFB0-A76E-9A74-FA339123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FCBCE-3BA0-86F8-2EC0-0F42DAE0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7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C5F36-11C4-8502-BC89-ACB235E3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1004B-57B5-793F-3EC2-E7DB7386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A7D95-F1EE-7BF7-046B-33475E818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1996E-B8FB-EA87-ED33-E173491DB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1DE9F-2742-46DC-C030-2AF9A619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743B5C-5A6D-D7F0-0AA2-55777E61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Angsana New</vt:lpstr>
      <vt:lpstr>Aptos</vt:lpstr>
      <vt:lpstr>Aptos Display</vt:lpstr>
      <vt:lpstr>Arial</vt:lpstr>
      <vt:lpstr>Office Theme</vt:lpstr>
      <vt:lpstr>GROUP 5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ugh </dc:title>
  <dc:creator>Cary Capangyarihan</dc:creator>
  <cp:lastModifiedBy>Cary Capangyarihan</cp:lastModifiedBy>
  <cp:revision>4</cp:revision>
  <dcterms:created xsi:type="dcterms:W3CDTF">2024-05-16T16:57:31Z</dcterms:created>
  <dcterms:modified xsi:type="dcterms:W3CDTF">2024-05-17T03:30:27Z</dcterms:modified>
</cp:coreProperties>
</file>